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22079-684C-41C2-A07E-5E0BFB443389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4FC74-F798-4D5B-A580-4109BFA4EC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E9B-45A0-485C-9214-F895C47A4CB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188E-A570-47D7-87E9-A65D34AE3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E9B-45A0-485C-9214-F895C47A4CB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188E-A570-47D7-87E9-A65D34AE3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E9B-45A0-485C-9214-F895C47A4CB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188E-A570-47D7-87E9-A65D34AE3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E9B-45A0-485C-9214-F895C47A4CB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188E-A570-47D7-87E9-A65D34AE3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E9B-45A0-485C-9214-F895C47A4CB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34188E-A570-47D7-87E9-A65D34AE3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E9B-45A0-485C-9214-F895C47A4CB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188E-A570-47D7-87E9-A65D34AE3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E9B-45A0-485C-9214-F895C47A4CB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188E-A570-47D7-87E9-A65D34AE3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E9B-45A0-485C-9214-F895C47A4CB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188E-A570-47D7-87E9-A65D34AE3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E9B-45A0-485C-9214-F895C47A4CB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188E-A570-47D7-87E9-A65D34AE3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E9B-45A0-485C-9214-F895C47A4CB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188E-A570-47D7-87E9-A65D34AE3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E9B-45A0-485C-9214-F895C47A4CB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188E-A570-47D7-87E9-A65D34AE3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4ECE9B-45A0-485C-9214-F895C47A4CB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34188E-A570-47D7-87E9-A65D34AE3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Pursue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Add the prefixes, suffixes, related words, and your best guess at the definition (don’t forget to include context clues)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dog </a:t>
            </a:r>
            <a:r>
              <a:rPr lang="en-US" u="sng" dirty="0" smtClean="0"/>
              <a:t>pursued</a:t>
            </a:r>
            <a:r>
              <a:rPr lang="en-US" dirty="0" smtClean="0"/>
              <a:t> the mailman relentlessly, chasing him over a fence.</a:t>
            </a:r>
          </a:p>
          <a:p>
            <a:r>
              <a:rPr lang="en-US" dirty="0" smtClean="0"/>
              <a:t>In </a:t>
            </a:r>
            <a:r>
              <a:rPr lang="en-US" u="sng" dirty="0" smtClean="0"/>
              <a:t>pursuit</a:t>
            </a:r>
            <a:r>
              <a:rPr lang="en-US" dirty="0" smtClean="0"/>
              <a:t> of higher education, Megan took out several loans so she could follow her dreams.</a:t>
            </a:r>
          </a:p>
          <a:p>
            <a:r>
              <a:rPr lang="en-US" dirty="0" smtClean="0"/>
              <a:t>The cat was </a:t>
            </a:r>
            <a:r>
              <a:rPr lang="en-US" u="sng" dirty="0" smtClean="0"/>
              <a:t>pursuing</a:t>
            </a:r>
            <a:r>
              <a:rPr lang="en-US" dirty="0" smtClean="0"/>
              <a:t> the mouse across the kitchen </a:t>
            </a:r>
            <a:r>
              <a:rPr lang="en-US" dirty="0" smtClean="0"/>
              <a:t>floor, but it ran away.</a:t>
            </a:r>
            <a:endParaRPr lang="en-US" dirty="0" smtClean="0"/>
          </a:p>
          <a:p>
            <a:r>
              <a:rPr lang="en-US" dirty="0" smtClean="0"/>
              <a:t>Although Jeremy wanted to play in the NBA, he realized he needed to set more </a:t>
            </a:r>
            <a:r>
              <a:rPr lang="en-US" u="sng" dirty="0" smtClean="0"/>
              <a:t>pursuable</a:t>
            </a:r>
            <a:r>
              <a:rPr lang="en-US" dirty="0" smtClean="0"/>
              <a:t> goals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'What does it look like? We've been chasing grasshoppers.' by Anderson, Brad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4343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29200" y="838200"/>
            <a:ext cx="3505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someone is pursuing something, are they casually going after it, or do you think they are chasing it vigorously?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http://img1.wikia.nocookie.net/__cb20100805194800/candh/images/a/a2/Bike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458200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36576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When someone is pursuing something, are they casually going after it, or really chasing it down?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2060</TotalTime>
  <Words>133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Pursue</vt:lpstr>
      <vt:lpstr>Add the prefixes, suffixes, related words, and your best guess at the definition (don’t forget to include context clues)</vt:lpstr>
      <vt:lpstr>Slide 3</vt:lpstr>
      <vt:lpstr>Slide 4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Pursue</dc:title>
  <dc:creator>Julie Dewyer</dc:creator>
  <cp:lastModifiedBy>Julie Dewyer</cp:lastModifiedBy>
  <cp:revision>192</cp:revision>
  <dcterms:created xsi:type="dcterms:W3CDTF">2014-04-28T11:35:33Z</dcterms:created>
  <dcterms:modified xsi:type="dcterms:W3CDTF">2014-05-01T18:58:04Z</dcterms:modified>
</cp:coreProperties>
</file>