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C1826B-D2C6-4E7F-B2EB-1D41CFA5B52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2401A6-DDA8-4B2A-AEE1-BC14598D77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inspect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My father </a:t>
            </a:r>
            <a:r>
              <a:rPr lang="en-US" u="sng" dirty="0" smtClean="0"/>
              <a:t>inspect</a:t>
            </a:r>
            <a:r>
              <a:rPr lang="en-US" u="sng" dirty="0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 our rooms with a white glove to check for dust. </a:t>
            </a:r>
          </a:p>
          <a:p>
            <a:r>
              <a:rPr lang="en-US" dirty="0" smtClean="0"/>
              <a:t>2. My mother </a:t>
            </a:r>
            <a:r>
              <a:rPr lang="en-US" u="sng" dirty="0" smtClean="0"/>
              <a:t>inspect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everything for dirt and dust.</a:t>
            </a:r>
          </a:p>
          <a:p>
            <a:r>
              <a:rPr lang="en-US" dirty="0" smtClean="0"/>
              <a:t>3. When we bought a used car, we had a mechanic perform an </a:t>
            </a:r>
            <a:r>
              <a:rPr lang="en-US" u="sng" dirty="0" smtClean="0"/>
              <a:t>inspec</a:t>
            </a:r>
            <a:r>
              <a:rPr lang="en-US" u="sng" dirty="0" smtClean="0">
                <a:solidFill>
                  <a:srgbClr val="FF0000"/>
                </a:solidFill>
              </a:rPr>
              <a:t>tion</a:t>
            </a:r>
            <a:r>
              <a:rPr lang="en-US" dirty="0" smtClean="0"/>
              <a:t> of the engine and body to find out if there was anything wrong with it.</a:t>
            </a:r>
          </a:p>
          <a:p>
            <a:r>
              <a:rPr lang="en-US" dirty="0" smtClean="0"/>
              <a:t>4. The health </a:t>
            </a:r>
            <a:r>
              <a:rPr lang="en-US" u="sng" dirty="0" smtClean="0"/>
              <a:t>inspect</a:t>
            </a:r>
            <a:r>
              <a:rPr lang="en-US" u="sng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condemned the restaurant after finding gum in his dinner, a hair in his dessert, and a mouse under the table.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'Have you seen that new safety inspector anywhere lately?' by McCracken, Theres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"/>
            <a:ext cx="5410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nspectors by McArthur, Bil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480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62600" y="762000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occupations need to inspect something?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95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inspect</vt:lpstr>
      <vt:lpstr>Slide 2</vt:lpstr>
      <vt:lpstr>Slide 3</vt:lpstr>
      <vt:lpstr>Slide 4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</dc:title>
  <dc:creator>Julie Dewyer</dc:creator>
  <cp:lastModifiedBy>Julie Dewyer</cp:lastModifiedBy>
  <cp:revision>1</cp:revision>
  <dcterms:created xsi:type="dcterms:W3CDTF">2014-03-26T11:46:11Z</dcterms:created>
  <dcterms:modified xsi:type="dcterms:W3CDTF">2014-03-26T11:50:49Z</dcterms:modified>
</cp:coreProperties>
</file>