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DE59F-02A8-4D3C-9A42-5D9C09A2EA1B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C2E43E-6974-42DE-B366-E343CA896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563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student </a:t>
            </a:r>
            <a:r>
              <a:rPr lang="en-US" u="sng" dirty="0" smtClean="0"/>
              <a:t>document</a:t>
            </a:r>
            <a:r>
              <a:rPr lang="en-US" u="sng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all his research carefully so he didn’t plagiarize—his readers need to be able to find his sources.</a:t>
            </a:r>
          </a:p>
          <a:p>
            <a:pPr algn="l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Un</a:t>
            </a:r>
            <a:r>
              <a:rPr lang="en-US" dirty="0" smtClean="0"/>
              <a:t>document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research is sometimes useless because there is no record of the experiment or results.</a:t>
            </a:r>
          </a:p>
          <a:p>
            <a:pPr algn="l"/>
            <a:r>
              <a:rPr lang="en-US" dirty="0" smtClean="0"/>
              <a:t>Without </a:t>
            </a:r>
            <a:r>
              <a:rPr lang="en-US" u="sng" dirty="0" smtClean="0"/>
              <a:t>document</a:t>
            </a:r>
            <a:r>
              <a:rPr lang="en-US" u="sng" dirty="0" smtClean="0">
                <a:solidFill>
                  <a:srgbClr val="FF0000"/>
                </a:solidFill>
              </a:rPr>
              <a:t>ation</a:t>
            </a:r>
            <a:r>
              <a:rPr lang="en-US" dirty="0" smtClean="0"/>
              <a:t>, the traveler was not allowed in the country because he couldn’t prove his identity.</a:t>
            </a:r>
          </a:p>
          <a:p>
            <a:pPr algn="l"/>
            <a:r>
              <a:rPr lang="en-US" dirty="0" smtClean="0"/>
              <a:t>The </a:t>
            </a:r>
            <a:r>
              <a:rPr lang="en-US" u="sng" dirty="0" smtClean="0"/>
              <a:t>document</a:t>
            </a:r>
            <a:r>
              <a:rPr lang="en-US" u="sng" dirty="0" smtClean="0">
                <a:solidFill>
                  <a:srgbClr val="FF0000"/>
                </a:solidFill>
              </a:rPr>
              <a:t>ary</a:t>
            </a:r>
            <a:r>
              <a:rPr lang="en-US" dirty="0" smtClean="0"/>
              <a:t> showed the lifestyles of the native tribes in New Guinea.</a:t>
            </a:r>
          </a:p>
          <a:p>
            <a:pPr algn="l"/>
            <a:r>
              <a:rPr lang="en-US" dirty="0" smtClean="0"/>
              <a:t>The Declaration of Independence is a very, very old </a:t>
            </a:r>
            <a:r>
              <a:rPr lang="en-US" u="sng" dirty="0" smtClean="0"/>
              <a:t>document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You resent me for exploring in depth a world you take for granted…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2" name="Picture 4" descr="Face it -- you resent me for the exploring in depth a world that you take for granted. by Love, Jaso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854" b="1885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 was close to a break-though when my grant money ran out.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9600"/>
            <a:ext cx="5486400" cy="10875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554" name="Picture 2" descr="'I was close to a breakthrough when the grant money ran out.' by Hardin, Patric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384" b="1238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19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I’m so glad you put our insurance policy in the safe-deposit box!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'It's a good thing you put our insurance policy in the bank safety deposit box.' by Miller, Larr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937" b="19937"/>
          <a:stretch>
            <a:fillRect/>
          </a:stretch>
        </p:blipFill>
        <p:spPr bwMode="auto">
          <a:xfrm>
            <a:off x="1295400" y="1828800"/>
            <a:ext cx="6431573" cy="464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7315200" cy="272209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are some important documents that you would never want to lose?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assume you have documentation to prove these 27 light years of business travel?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'I assume you have documentation to back up these 27 light-years of business travel.' by Bucella, Mart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798" b="13798"/>
          <a:stretch>
            <a:fillRect/>
          </a:stretch>
        </p:blipFill>
        <p:spPr bwMode="auto">
          <a:xfrm>
            <a:off x="1828800" y="1371600"/>
            <a:ext cx="5942135" cy="5269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19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With all these video-phones, there’s just too much documentation of all my campaign promises!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'With these video-phones, there's just too much documentation on all my promises.' by Carpenter, Dav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062" b="1506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934200" cy="317929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purpose of having a lot of documentation?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382000" cy="4267200"/>
          </a:xfrm>
        </p:spPr>
        <p:txBody>
          <a:bodyPr/>
          <a:lstStyle/>
          <a:p>
            <a:pPr algn="l"/>
            <a:r>
              <a:rPr lang="en-US" dirty="0" smtClean="0"/>
              <a:t>The teacher </a:t>
            </a:r>
            <a:r>
              <a:rPr lang="en-US" u="sng" dirty="0" smtClean="0"/>
              <a:t>granted</a:t>
            </a:r>
            <a:r>
              <a:rPr lang="en-US" dirty="0" smtClean="0"/>
              <a:t> the student permission to leave the room.</a:t>
            </a:r>
          </a:p>
          <a:p>
            <a:pPr algn="l"/>
            <a:r>
              <a:rPr lang="en-US" dirty="0" smtClean="0"/>
              <a:t>The president has the ability to </a:t>
            </a:r>
            <a:r>
              <a:rPr lang="en-US" u="sng" dirty="0" smtClean="0"/>
              <a:t>grant</a:t>
            </a:r>
            <a:r>
              <a:rPr lang="en-US" dirty="0" smtClean="0"/>
              <a:t> pardons.</a:t>
            </a:r>
          </a:p>
          <a:p>
            <a:pPr algn="l"/>
            <a:r>
              <a:rPr lang="en-US" dirty="0" smtClean="0"/>
              <a:t>Sometimes we take the things we have in life for </a:t>
            </a:r>
            <a:r>
              <a:rPr lang="en-US" u="sng" dirty="0" smtClean="0"/>
              <a:t>granted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After applying for many, many </a:t>
            </a:r>
            <a:r>
              <a:rPr lang="en-US" u="sng" dirty="0" smtClean="0"/>
              <a:t>grants</a:t>
            </a:r>
            <a:r>
              <a:rPr lang="en-US" dirty="0" smtClean="0"/>
              <a:t>, the researcher was finally able to fund his studies.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172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Seems to me that if the falling star you’re wishing upon lands on the genie about to give you three wishes, you aren’t getting that </a:t>
            </a:r>
            <a:r>
              <a:rPr lang="en-US" dirty="0" smtClean="0"/>
              <a:t>Ferrari.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7" name="Picture Placeholder 6" descr="'Seems to me, if the falling star you're wishing upon lands on the genie about to grant three wishes, you're not getting that Ferrari.' by McCoy, Glenn and Gary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1472" b="21472"/>
          <a:stretch>
            <a:fillRect/>
          </a:stretch>
        </p:blipFill>
        <p:spPr bwMode="auto">
          <a:xfrm>
            <a:off x="1066800" y="1676400"/>
            <a:ext cx="62484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www.cartoonstock.com/newscartoons/cartoonists/rma/lowres/rman2654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888" b="7888"/>
          <a:stretch>
            <a:fillRect/>
          </a:stretch>
        </p:blipFill>
        <p:spPr bwMode="auto">
          <a:xfrm>
            <a:off x="914400" y="609600"/>
            <a:ext cx="6862396" cy="495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4720</TotalTime>
  <Words>255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Document</vt:lpstr>
      <vt:lpstr>I’m so glad you put our insurance policy in the safe-deposit box!</vt:lpstr>
      <vt:lpstr>Slide 3</vt:lpstr>
      <vt:lpstr>I assume you have documentation to prove these 27 light years of business travel?</vt:lpstr>
      <vt:lpstr>With all these video-phones, there’s just too much documentation of all my campaign promises!</vt:lpstr>
      <vt:lpstr>Slide 6</vt:lpstr>
      <vt:lpstr>Grant</vt:lpstr>
      <vt:lpstr>Seems to me that if the falling star you’re wishing upon lands on the genie about to give you three wishes, you aren’t getting that Ferrari.</vt:lpstr>
      <vt:lpstr>Slide 9</vt:lpstr>
      <vt:lpstr>You resent me for exploring in depth a world you take for granted…</vt:lpstr>
      <vt:lpstr>I was close to a break-though when my grant money ran out.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</dc:title>
  <dc:creator>Julie Dewyer</dc:creator>
  <cp:lastModifiedBy>Julie Dewyer</cp:lastModifiedBy>
  <cp:revision>81</cp:revision>
  <dcterms:created xsi:type="dcterms:W3CDTF">2012-12-07T22:17:31Z</dcterms:created>
  <dcterms:modified xsi:type="dcterms:W3CDTF">2014-04-21T20:42:54Z</dcterms:modified>
</cp:coreProperties>
</file>